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94" r:id="rId3"/>
    <p:sldMasterId id="2147483704" r:id="rId4"/>
  </p:sldMasterIdLst>
  <p:notesMasterIdLst>
    <p:notesMasterId r:id="rId9"/>
  </p:notesMasterIdLst>
  <p:handoutMasterIdLst>
    <p:handoutMasterId r:id="rId10"/>
  </p:handoutMasterIdLst>
  <p:sldIdLst>
    <p:sldId id="267" r:id="rId5"/>
    <p:sldId id="278" r:id="rId6"/>
    <p:sldId id="276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4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125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981C04E8-83F3-44F8-B660-5D7B02E26DFE}"/>
    <pc:docChg chg="delSld">
      <pc:chgData name="Kelly Scott-Olson" userId="2e2e48205d0dcf26" providerId="LiveId" clId="{981C04E8-83F3-44F8-B660-5D7B02E26DFE}" dt="2025-09-18T18:44:42.894" v="0" actId="47"/>
      <pc:docMkLst>
        <pc:docMk/>
      </pc:docMkLst>
      <pc:sldChg chg="del">
        <pc:chgData name="Kelly Scott-Olson" userId="2e2e48205d0dcf26" providerId="LiveId" clId="{981C04E8-83F3-44F8-B660-5D7B02E26DFE}" dt="2025-09-18T18:44:42.894" v="0" actId="47"/>
        <pc:sldMkLst>
          <pc:docMk/>
          <pc:sldMk cId="2330859583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04316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DEF977-198B-5696-4635-AF1C328F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148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C202-67ED-14BC-0E0E-555213E28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A29FE0-2821-5A15-5C0D-AC2B623E1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733" y="1122363"/>
            <a:ext cx="10982477" cy="238760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33" y="3602038"/>
            <a:ext cx="1098247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D67A59A-045A-473E-6695-40E47F8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02E5E7-22D9-80B0-736E-CA7AA81C2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2FACE9-1DB7-D5FE-1540-543D7B4D5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71E4F0-A052-E7AD-1E84-F813C3758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20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318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08CC42-E802-DF2E-BFBB-AD9F041FA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795BCA1-EEA5-182E-3F41-BFA571F98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7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7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F5C12D-7FF2-D9BC-D772-CC0A4A700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FA538E-DD0E-0153-11FA-82C3BCE3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557"/>
            <a:ext cx="10515600" cy="12171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47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8621"/>
            <a:ext cx="5157787" cy="3681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147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8622"/>
            <a:ext cx="5183188" cy="3681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E816EB-4851-8B7B-2596-575DA55D63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FC1F9F-95AF-CC3C-32B3-2B295BE1D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BCE858-DB87-4A53-1C66-71A9E9054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FFFF07-BA80-C1E3-E14D-F5F1DAB5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16E4B2-F5A9-9A78-7B78-97F8202F1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D6B8BB-9BFA-922D-8255-0B63AD6B4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FB4266-3EBC-B35D-9120-1ABC3A5F8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92666F-975D-38B1-E4C2-45D824FD8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77D08-A306-D604-40C4-9213A782C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668992E-C6A8-D6BC-8BFC-F852A3417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67A2-CDAD-7953-5BEF-A2A69C4D6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476" y="1122363"/>
            <a:ext cx="103562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BE816-4BAF-F6DA-CD53-B425FF60B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476" y="3602038"/>
            <a:ext cx="103562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81ED06-0708-D907-416F-C420A7EF5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03591A-6922-4569-D75E-144916F04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5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54F5B-A913-AC1B-21DE-671DEA92C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5A0F7-019B-9733-8A39-B1530232D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FD0D-4C3D-8E8A-4207-A4812DD7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94E0F-252A-2CDC-17CD-35CEA38F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9D8C6C-6553-CFB4-B0D9-65BCF2EE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1D9721-4B0C-2131-641A-7C5E3A1C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32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DCD8-B6D8-4A47-D867-6B67AA69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06" y="1709738"/>
            <a:ext cx="100704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2B6A3-1A13-2608-AC1E-2D73B76D2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006" y="4589463"/>
            <a:ext cx="100704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21D9FC-BCB4-56FD-9982-4A5E8719F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48AB7C-AE38-6133-A85F-2F701BDD8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94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4B81-C66B-DF19-0857-7E1F4520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ABA41-FD14-AB7C-FEED-F1793414B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3944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60325-0481-4690-A44F-C47A0FA15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79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4F76D7-30F0-D51E-5997-046F98B88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84017A-C885-DFD7-C850-9E34F2C01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4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366F-9B3A-9682-5EA3-7EB28131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0" y="365125"/>
            <a:ext cx="101256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F3E1E-2567-2889-9BF0-1122C8AC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10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0BD4-88E8-62AC-B3A5-F2EF0039A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0874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CBB97-5345-48FB-96DD-DE7972D28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52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DD89F-2229-58CD-8684-E190A1B7A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3286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5AAE63-84ED-A1FF-C4EF-79F1737FE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2A1130-2C1F-39B3-209E-3AF1FD29A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6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5182-AD63-50C4-949D-58731FB6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CBA23-3EDF-6B40-08F6-CAC926987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75913F-BA66-EC8D-1D9D-286B2AC8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12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A5EA-76D1-7D10-6ED3-A09CB601B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C733B1-4D72-76DB-3252-9436AF19C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15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42C3-B015-802D-3BC3-A93A3BA7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6B57-DD1D-53F0-5373-730450D1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84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204-AD3F-4C4C-2311-85E338AA4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4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6769-DA4C-364A-EBE9-AB2B9405B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83364A-A882-3493-4D92-BEAF2854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33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E3B6-3BC2-6AB2-9386-76571B86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DAD78-0312-99C2-A1CF-24ACB9FE6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4872" y="987425"/>
            <a:ext cx="604240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8FDF-4540-8AE2-872C-F3A5567EF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095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907F1-F063-3CA4-719D-1B52927D9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B4B367-BCF8-82EF-5F24-F2E53AEBC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41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9794-CB90-DB5A-AF2C-4AEC5CBEA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45823-5303-0970-7065-F128C0E1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96721E-1C8F-BCE6-087C-E54EB0079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09315-CF2A-9BC6-D170-89DA0BDB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48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A739-3C7D-EE6B-6597-C55FE54E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9318-0576-3E76-9E8E-4C4317C9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8690B3-99B1-CC32-09A9-66A412846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4D1DB4-E29A-4D53-48AB-BFBE3A92E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EF0D-F38B-AACB-19A9-7D8454218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30B794E-D972-1006-80F8-8FD8FCE0C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3DC7-0954-999A-34BF-DA2215A0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9D24C-FFAB-D8EC-E5FF-D1F8E1F8E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9C9166-4455-8C41-6094-C2E7BE0F1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BB4F55-E418-6399-BE2D-EF1C58401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8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2DA5-1CEF-00CA-D7DA-225071B6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EC84-EC2D-69BD-A878-1C0516A1E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523B6-5B05-0075-D37A-4431F613F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300AB4-4921-B7A9-9A40-DEFA5B3DF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36F99F-F6C4-1C37-F0BC-8DADE1B24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83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B1A0-C487-6FC5-D84B-C2A4AE0D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11082-F643-BEC3-D913-5DA68149C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612D0-B97E-76AC-301E-1514686C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3444F-A2BF-BDD5-4C35-1599D5108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C91A8-5801-FD5A-34BC-2946766BD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7C881FE-4CA9-1E18-C9DC-8D3C03E72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8EACAF-015F-D45D-CBE4-210152AD1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00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0C70-B1C5-DDE3-864A-A22CF859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15B79A-94EA-990B-DF80-4891DCA5F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E94BC4-8913-6F72-1760-B5F829E05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AC8D-B244-4A9F-3A07-98ABEB01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14448-489D-A15A-D503-5FCE5F1CF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9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65A3-355A-369E-64F8-2C7606A6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8E24-2CC8-955C-FFC2-2A70A292D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739FF-CE9B-CEB3-97A5-EB5174601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A74200-CE1E-3803-A691-C9D0B50E0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7E5FEB-7B18-6476-1565-B874CEBAF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38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E783-D9DC-6673-3DEC-203B559F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3EA29-70EE-ED1B-3798-BD13668F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AA320-3D42-56A9-70D2-BAC8A542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EA32D0-49BE-3D24-453E-38B06FD42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D4182B-D037-5AC1-C1A6-B10EB329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9756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756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C27483-8D2A-B488-86A6-44A3A6787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3BA497-E0AF-4822-1E36-EDD12AF96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74DEC3-4D5F-4566-2539-3D3A27DA2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3BDB06-B948-A689-D45F-D74D4042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825E90-EEA6-BCE0-CD68-68F415F10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6A3FD-F3E1-BEFF-7603-A98B6A81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535DC4-A911-F9DA-2F08-44439C0C1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733AB-ADDD-52D3-3E50-90B911C5B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1"/>
            <a:ext cx="6172200" cy="50940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2"/>
            <a:ext cx="3932237" cy="34680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A2F04E-9E14-6270-9CC6-FBB1EA945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6DF55C-21EB-3357-4B05-14F5E3DA6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9989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3728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24ECD1-6FA5-00AF-A09D-7C88005BD19F}"/>
              </a:ext>
            </a:extLst>
          </p:cNvPr>
          <p:cNvSpPr txBox="1">
            <a:spLocks/>
          </p:cNvSpPr>
          <p:nvPr userDrawn="1"/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A3A80C-41B7-48A3-D842-B60268336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290A70-564F-E3C5-E3FB-5E194B5D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F2813-4BF9-7AC8-51C5-E51343D8A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0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9128"/>
            <a:ext cx="10515600" cy="4509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9578CE-4BAF-0C50-61B1-3245CCB93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44B1A9-B8B9-4A09-515B-1F98C376D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3E73C-8876-7705-76CB-7049839A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44" y="365125"/>
            <a:ext cx="10297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3F6F8-0BA1-AB9E-27EA-36AD5DA9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944" y="1825625"/>
            <a:ext cx="102975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6DDD9D-5638-C4BA-3A28-66302677F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BC3151C-D6BE-74D1-BD99-0A4E95830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B2A4E-57D1-8B54-3D44-F4FC8FCB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07C94-EE1E-E528-31E6-791559FDE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4CB768-3893-DFAA-D90B-61D58B693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Speaker Name, Affiliation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B31335-317A-C2F5-466E-3F891ABDC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29F26E-5025-438D-AE90-B1C88094B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0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EFCA54-964A-4144-84C2-301A5EA9EEE0}"/>
              </a:ext>
            </a:extLst>
          </p:cNvPr>
          <p:cNvSpPr txBox="1"/>
          <p:nvPr/>
        </p:nvSpPr>
        <p:spPr>
          <a:xfrm>
            <a:off x="0" y="4562253"/>
            <a:ext cx="12192000" cy="191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PRESENTATION TITLE</a:t>
            </a:r>
          </a:p>
          <a:p>
            <a:pPr algn="ctr">
              <a:lnSpc>
                <a:spcPts val="3000"/>
              </a:lnSpc>
            </a:pPr>
            <a:r>
              <a:rPr lang="en-US" sz="4400" dirty="0">
                <a:solidFill>
                  <a:schemeClr val="bg1"/>
                </a:solidFill>
              </a:rPr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27128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2385-B0EE-3D0B-C22D-0773F651E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Click to Add Title</a:t>
            </a:r>
            <a:endParaRPr lang="en-US" sz="6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FD303-5FA3-5690-809C-8C4038E62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973848E-883B-4F3D-40F2-5446F8CA8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</p:spPr>
        <p:txBody>
          <a:bodyPr/>
          <a:lstStyle/>
          <a:p>
            <a:fld id="{F729F26E-5025-438D-AE90-B1C88094B2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35AA337-2AA1-B4EB-1885-A8703EDFE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</p:spPr>
        <p:txBody>
          <a:bodyPr/>
          <a:lstStyle/>
          <a:p>
            <a:r>
              <a:rPr lang="en-US" dirty="0"/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54138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32DF5-71E3-9F11-D0DD-8B990714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B6CF370-6187-AAFF-42BC-6B5BFF64A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46" y="3004315"/>
            <a:ext cx="9740153" cy="1779695"/>
          </a:xfrm>
        </p:spPr>
        <p:txBody>
          <a:bodyPr/>
          <a:lstStyle/>
          <a:p>
            <a:r>
              <a:rPr lang="en-US" dirty="0"/>
              <a:t>Click to add Subtitle</a:t>
            </a:r>
            <a:endParaRPr lang="en-US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083971-DBAF-06D8-23D2-773D56D4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46" y="1641148"/>
            <a:ext cx="9740153" cy="142478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Click to Add Title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EEA69E5-929A-D171-F225-BF2D14864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</p:spPr>
        <p:txBody>
          <a:bodyPr/>
          <a:lstStyle/>
          <a:p>
            <a:fld id="{F729F26E-5025-438D-AE90-B1C88094B26C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A109D3-026B-1E53-96CD-1A0C75D36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Speaker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81505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7B61-B03B-9E45-77C4-3A4F7C0A8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3073" y="6261754"/>
            <a:ext cx="2743200" cy="365125"/>
          </a:xfrm>
        </p:spPr>
        <p:txBody>
          <a:bodyPr/>
          <a:lstStyle/>
          <a:p>
            <a:fld id="{F729F26E-5025-438D-AE90-B1C88094B26C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A114922-7C5B-93A7-9659-647B2F485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61754"/>
            <a:ext cx="5013448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Speaker Name, Affiliation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3E17E725-9B67-1768-D56C-A003CB2BF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46" y="3004315"/>
            <a:ext cx="9740153" cy="1779695"/>
          </a:xfrm>
        </p:spPr>
        <p:txBody>
          <a:bodyPr/>
          <a:lstStyle/>
          <a:p>
            <a:r>
              <a:rPr lang="en-US" dirty="0"/>
              <a:t>Click to add Subtitle</a:t>
            </a:r>
            <a:endParaRPr lang="en-US" i="1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A7D5FF7-38A4-8B58-EC77-A295B05BDCC5}"/>
              </a:ext>
            </a:extLst>
          </p:cNvPr>
          <p:cNvSpPr txBox="1">
            <a:spLocks/>
          </p:cNvSpPr>
          <p:nvPr/>
        </p:nvSpPr>
        <p:spPr>
          <a:xfrm>
            <a:off x="1613646" y="1641148"/>
            <a:ext cx="9740153" cy="1424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2058749"/>
      </p:ext>
    </p:extLst>
  </p:cSld>
  <p:clrMapOvr>
    <a:masterClrMapping/>
  </p:clrMapOvr>
</p:sld>
</file>

<file path=ppt/theme/theme1.xml><?xml version="1.0" encoding="utf-8"?>
<a:theme xmlns:a="http://schemas.openxmlformats.org/drawingml/2006/main" name="Bottom Left Footer Branding">
  <a:themeElements>
    <a:clrScheme name="814098 1">
      <a:dk1>
        <a:srgbClr val="000000"/>
      </a:dk1>
      <a:lt1>
        <a:srgbClr val="FFFFFF"/>
      </a:lt1>
      <a:dk2>
        <a:srgbClr val="814098"/>
      </a:dk2>
      <a:lt2>
        <a:srgbClr val="E7E6E6"/>
      </a:lt2>
      <a:accent1>
        <a:srgbClr val="814098"/>
      </a:accent1>
      <a:accent2>
        <a:srgbClr val="F1592A"/>
      </a:accent2>
      <a:accent3>
        <a:srgbClr val="01B9A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 Top Right_Banner Bot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ft Column Brand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ustom Desig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41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Bottom Left Footer Branding</vt:lpstr>
      <vt:lpstr>Logo Top Right_Banner Bottom</vt:lpstr>
      <vt:lpstr>Left Column Branding</vt:lpstr>
      <vt:lpstr>Custom Designs</vt:lpstr>
      <vt:lpstr>PowerPoint Presentation</vt:lpstr>
      <vt:lpstr>Click to Add Title</vt:lpstr>
      <vt:lpstr>Click to Add Title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EMC+SIPI 2025 PowerPoint Presentation</dc:title>
  <dc:subject/>
  <dc:creator>Christy Moeller</dc:creator>
  <cp:keywords/>
  <dc:description/>
  <cp:lastModifiedBy>Kelly Scott-Olson</cp:lastModifiedBy>
  <cp:revision>60</cp:revision>
  <dcterms:created xsi:type="dcterms:W3CDTF">2018-09-01T00:56:34Z</dcterms:created>
  <dcterms:modified xsi:type="dcterms:W3CDTF">2025-09-18T18:44:45Z</dcterms:modified>
  <cp:category/>
</cp:coreProperties>
</file>